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3048000"/>
            <a:ext cx="88201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708082" cy="5425054"/>
            <a:chOff x="335360" y="1268760"/>
            <a:chExt cx="11182350" cy="5972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182350" cy="444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716935"/>
              <a:ext cx="9153525" cy="15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240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7200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15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1106150" cy="4913694"/>
            <a:chOff x="407368" y="1268760"/>
            <a:chExt cx="11106150" cy="49136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106150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418" y="4706079"/>
              <a:ext cx="11087100" cy="1476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011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6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24518"/>
            <a:ext cx="7200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7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6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7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6138"/>
            <a:ext cx="117157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1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3064"/>
            <a:ext cx="10986590" cy="551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2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865096" cy="6001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628800"/>
            <a:ext cx="25202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420888"/>
            <a:ext cx="88569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9310" y="3265478"/>
            <a:ext cx="9703234" cy="3572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76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97" y="1268760"/>
            <a:ext cx="11649075" cy="445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18" y="5877272"/>
            <a:ext cx="11182350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126770"/>
            <a:ext cx="7200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87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05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966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332" y="4691002"/>
            <a:ext cx="108394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1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53" r="323" b="1"/>
          <a:stretch/>
        </p:blipFill>
        <p:spPr>
          <a:xfrm>
            <a:off x="290702" y="1268760"/>
            <a:ext cx="10662054" cy="42108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923" y="5545688"/>
            <a:ext cx="1118235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4797152"/>
            <a:ext cx="3456384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529572"/>
            <a:ext cx="9721080" cy="536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702" y="6314059"/>
            <a:ext cx="9721080" cy="487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39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33487"/>
            <a:ext cx="1181100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5733256"/>
            <a:ext cx="111347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40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56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774085"/>
            <a:ext cx="111347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61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871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77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585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77" y="4783485"/>
            <a:ext cx="8505825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276872"/>
            <a:ext cx="7200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27077"/>
            <a:ext cx="97210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2193544"/>
            <a:ext cx="11066909" cy="1955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00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270628" cy="5297664"/>
            <a:chOff x="335360" y="1340768"/>
            <a:chExt cx="11134725" cy="60083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134725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410" y="4853598"/>
              <a:ext cx="11115675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354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23660" cy="583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8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276872"/>
            <a:ext cx="7200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1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6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84784"/>
            <a:ext cx="11216506" cy="4552950"/>
            <a:chOff x="407368" y="1268760"/>
            <a:chExt cx="11216506" cy="4552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191875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199" y="4545360"/>
              <a:ext cx="11115675" cy="1276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75519" y="3284984"/>
            <a:ext cx="9823723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737" y="4171123"/>
            <a:ext cx="11216505" cy="1866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8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092060" cy="5349824"/>
            <a:chOff x="263352" y="476672"/>
            <a:chExt cx="11668125" cy="59381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476672"/>
              <a:ext cx="11668125" cy="523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805264"/>
              <a:ext cx="9277350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35560" y="2060848"/>
            <a:ext cx="720080" cy="59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33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3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2026-01-22T08:19:53Z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