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09900"/>
            <a:ext cx="7239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8872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3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30" y="5733256"/>
            <a:ext cx="117633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6" y="3950936"/>
            <a:ext cx="117062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2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07847"/>
            <a:ext cx="11017224" cy="5442256"/>
            <a:chOff x="191344" y="1412776"/>
            <a:chExt cx="11881320" cy="5900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623" r="369"/>
            <a:stretch/>
          </p:blipFill>
          <p:spPr>
            <a:xfrm>
              <a:off x="191344" y="1412776"/>
              <a:ext cx="11881320" cy="436664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269" y="5751483"/>
              <a:ext cx="11601450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95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6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767226" cy="56890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5983" y="2780928"/>
            <a:ext cx="10170486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9359" y="3636346"/>
            <a:ext cx="103061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298583"/>
            <a:ext cx="103061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9359" y="6102361"/>
            <a:ext cx="103061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88512" y="4458351"/>
            <a:ext cx="103061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24" y="1237120"/>
            <a:ext cx="10653760" cy="558136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5943" y="2905997"/>
            <a:ext cx="10170486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9319" y="3761415"/>
            <a:ext cx="103061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8472" y="5251235"/>
            <a:ext cx="10124112" cy="626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7339" y="6101661"/>
            <a:ext cx="10309089" cy="567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6797" y="4432784"/>
            <a:ext cx="10095787" cy="65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4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9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14014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7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10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972" y="1484784"/>
            <a:ext cx="10878620" cy="595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93828"/>
            <a:ext cx="1102374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47819"/>
            <a:ext cx="11089232" cy="56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500" y="5117264"/>
            <a:ext cx="11026873" cy="567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781" y="3236456"/>
            <a:ext cx="11064591" cy="65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8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347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4526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5658" y="265769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9151" y="265769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92586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6608" y="3925868"/>
            <a:ext cx="10093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6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1" y="1899891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05039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408" y="3263606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057" y="3892064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35699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0846" y="3356992"/>
            <a:ext cx="8616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7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2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8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2026-01-22T06:52:36Z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