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309812"/>
            <a:ext cx="632460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30" y="4926360"/>
            <a:ext cx="110966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0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2" t="1955" r="224" b="1156"/>
          <a:stretch/>
        </p:blipFill>
        <p:spPr>
          <a:xfrm>
            <a:off x="335360" y="1268760"/>
            <a:ext cx="11233248" cy="547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8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4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651" y="5933896"/>
            <a:ext cx="94964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1400" cy="143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84784"/>
            <a:ext cx="98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944" y="2399532"/>
            <a:ext cx="11030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04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941168"/>
            <a:ext cx="9829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746279"/>
            <a:ext cx="9829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2" y="1268760"/>
            <a:ext cx="11703943" cy="5589240"/>
            <a:chOff x="263352" y="1268760"/>
            <a:chExt cx="11703943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2486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227" y="3742319"/>
              <a:ext cx="11144250" cy="1752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8504" y="5526388"/>
              <a:ext cx="95631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56570" y="6219825"/>
              <a:ext cx="96107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92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268760"/>
            <a:ext cx="9667875" cy="5308029"/>
            <a:chOff x="1271464" y="1268760"/>
            <a:chExt cx="9667875" cy="5308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268760"/>
              <a:ext cx="9667875" cy="441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805264"/>
              <a:ext cx="96488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140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6869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8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0136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6227" y="3229922"/>
            <a:ext cx="11282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7186" y="4221088"/>
            <a:ext cx="11282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6227" y="4236920"/>
            <a:ext cx="11282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11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43" r="187" b="886"/>
          <a:stretch/>
        </p:blipFill>
        <p:spPr>
          <a:xfrm>
            <a:off x="263352" y="1268760"/>
            <a:ext cx="1166529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2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1491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9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484784"/>
            <a:ext cx="10382250" cy="2759943"/>
            <a:chOff x="335360" y="1268760"/>
            <a:chExt cx="10382250" cy="27599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382250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847" y="2780928"/>
              <a:ext cx="10201275" cy="1247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1494243"/>
            <a:ext cx="89420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450" y="2355745"/>
            <a:ext cx="10212703" cy="1888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6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2976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24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489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412776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350326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99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3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88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3535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34888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7919" y="3255714"/>
            <a:ext cx="7958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9891" y="4171590"/>
            <a:ext cx="7958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7" y="5111217"/>
            <a:ext cx="7958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7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2301836"/>
            <a:ext cx="1018376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62904"/>
            <a:ext cx="1018376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5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98" y="5983635"/>
            <a:ext cx="111633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8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6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96752"/>
            <a:ext cx="10011172" cy="5500860"/>
            <a:chOff x="566242" y="1340768"/>
            <a:chExt cx="11163300" cy="6397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340768"/>
              <a:ext cx="1110615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242" y="5157192"/>
              <a:ext cx="11163300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400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671" r="273" b="1"/>
          <a:stretch/>
        </p:blipFill>
        <p:spPr>
          <a:xfrm>
            <a:off x="274928" y="1306043"/>
            <a:ext cx="11161240" cy="26235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030"/>
          <a:stretch/>
        </p:blipFill>
        <p:spPr>
          <a:xfrm>
            <a:off x="274928" y="4008071"/>
            <a:ext cx="10801200" cy="28448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5034432"/>
            <a:ext cx="864096" cy="62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5545" y="5034432"/>
            <a:ext cx="864096" cy="62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6047776"/>
            <a:ext cx="864096" cy="62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6210" y="6047776"/>
            <a:ext cx="864096" cy="62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3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29950" cy="5408637"/>
            <a:chOff x="263352" y="1340768"/>
            <a:chExt cx="11029950" cy="54086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299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149080"/>
              <a:ext cx="8458200" cy="2600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03712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76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22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2026-01-22T08:11:52Z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