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24744"/>
            <a:ext cx="5457825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429000"/>
            <a:ext cx="58959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9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68" y="1556792"/>
            <a:ext cx="104394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67" y="3501008"/>
            <a:ext cx="111252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813" y="1607433"/>
            <a:ext cx="1048975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103" y="2595159"/>
            <a:ext cx="1048266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3185" y="4566321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6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351" y="4092989"/>
            <a:ext cx="102489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9182" y="4052253"/>
            <a:ext cx="1048975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39979"/>
            <a:ext cx="1048266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027705"/>
            <a:ext cx="1048266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4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4220" cy="542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38850"/>
            <a:ext cx="116205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2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3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19200"/>
            <a:ext cx="11811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144"/>
            <a:ext cx="11326810" cy="550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86" y="6172200"/>
            <a:ext cx="116967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9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706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81725"/>
            <a:ext cx="116871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3133"/>
            <a:ext cx="118300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0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776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5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2445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09813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79" y="4077072"/>
            <a:ext cx="582696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5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479" y="313680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741" y="4092080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10" y="4907598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7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391" y="14732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653" y="242848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522" y="3244005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522" y="4146831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46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3269" y="327566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531" y="4230936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4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39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497" y="16469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759" y="260221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628" y="3417736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0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8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391" y="13806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653" y="233588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522" y="3151405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522" y="4054231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522" y="5014929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0659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5654" y="130659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92494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9406" y="2924944"/>
            <a:ext cx="1208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9704" y="3691324"/>
            <a:ext cx="676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280144"/>
            <a:ext cx="78661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2395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223" y="212810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223" y="290460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223" y="371673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223" y="452885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566" y="534750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7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27" y="1340768"/>
            <a:ext cx="118681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109918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2606" y="858286"/>
            <a:ext cx="10420050" cy="5953414"/>
            <a:chOff x="623392" y="836712"/>
            <a:chExt cx="11182350" cy="6431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836712"/>
              <a:ext cx="11182350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611325"/>
              <a:ext cx="97821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57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492433"/>
            <a:ext cx="12961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511005"/>
            <a:ext cx="12961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4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2026-01-22T04:11:17Z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