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455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415290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852936"/>
            <a:ext cx="56292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551118" cy="5838278"/>
            <a:chOff x="1127448" y="764704"/>
            <a:chExt cx="10763250" cy="6115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764704"/>
              <a:ext cx="10763250" cy="471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023" y="5479579"/>
              <a:ext cx="10734675" cy="1400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295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82" y="2897529"/>
            <a:ext cx="989480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17032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7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27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17032"/>
            <a:ext cx="1001077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1221" y="5271517"/>
            <a:ext cx="9906000" cy="1514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86691" y="3667328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349" y="4486831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6349" y="5205288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6349" y="599994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2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0393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863" y="1441040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521" y="2260543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521" y="3079913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823" y="383961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4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298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3305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2514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0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77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1683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881" y="2708920"/>
            <a:ext cx="7616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141277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2132856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2873084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558884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4299113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2064" y="4995799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3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919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2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20281"/>
            <a:ext cx="9545097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2708"/>
            <a:ext cx="10033346" cy="6025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9686" y="1277412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844824"/>
            <a:ext cx="29196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497967"/>
            <a:ext cx="291967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3176887"/>
            <a:ext cx="291967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3895344"/>
            <a:ext cx="291967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4569387"/>
            <a:ext cx="291967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5226943"/>
            <a:ext cx="291967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00" y="5875673"/>
            <a:ext cx="291967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7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6906"/>
            <a:ext cx="8856984" cy="6062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187836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1570" y="1772816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1570" y="2349759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1570" y="2948473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1570" y="3536301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1570" y="4167673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1570" y="4744616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1570" y="5343330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41570" y="5920273"/>
            <a:ext cx="262683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4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764662" cy="576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0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6021288"/>
            <a:ext cx="47625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9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446344" cy="5584552"/>
            <a:chOff x="652660" y="1268760"/>
            <a:chExt cx="10868025" cy="6249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523" y="1268760"/>
              <a:ext cx="1078230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660" y="5661248"/>
              <a:ext cx="10868025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9" y="97371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805" y="19560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9" y="295232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7393" y="401083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7393" y="482725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7393" y="586140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7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147420"/>
            <a:ext cx="10431454" cy="5682926"/>
            <a:chOff x="1118253" y="764704"/>
            <a:chExt cx="10863503" cy="6258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64704"/>
              <a:ext cx="10782300" cy="539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8253" y="6309320"/>
              <a:ext cx="10858500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9" y="112612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805" y="210847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9" y="316763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4528" y="4226793"/>
            <a:ext cx="1046523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4528" y="5281451"/>
            <a:ext cx="1046523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366" y="6090631"/>
            <a:ext cx="1034330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3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7823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02" y="4320680"/>
            <a:ext cx="10772775" cy="2438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09732" y="5085184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390" y="596793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5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442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025" y="3770384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683" y="4653136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9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5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012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774" y="1178096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060848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774" y="2945089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827841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774" y="4610603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49335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7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155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748" y="1284221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406" y="2103724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748" y="2924634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32290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9748" y="4553200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1350" y="538046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4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61858"/>
            <a:ext cx="107061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5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