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4006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996952"/>
            <a:ext cx="58007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013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3819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2" y="5229200"/>
            <a:ext cx="108489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5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727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46" y="5589240"/>
            <a:ext cx="1083945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76576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587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940" y="557889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8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5400"/>
            <a:ext cx="108299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844" y="129529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828" y="20883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844" y="289458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844" y="36585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44" y="446873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843" y="527896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843" y="605446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88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8585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2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99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2860" y="147955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2623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844" y="337549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844" y="437091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0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15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836" y="159530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4198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820" y="349124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0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" b="1583"/>
          <a:stretch/>
        </p:blipFill>
        <p:spPr>
          <a:xfrm>
            <a:off x="263352" y="1257185"/>
            <a:ext cx="10297144" cy="5556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1683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645929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9888" y="4149080"/>
            <a:ext cx="11945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869160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5892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9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5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47082"/>
            <a:ext cx="10795645" cy="687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964" y="219310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964" y="3177183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3778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156353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12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963" y="1484784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503" y="243146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244" y="346505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4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764704"/>
            <a:ext cx="9393188" cy="5961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93096"/>
            <a:ext cx="11144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21297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04106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1452"/>
            <a:ext cx="9520534" cy="59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0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3917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11430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49289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0448" y="3425440"/>
            <a:ext cx="945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44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81" y="665895"/>
            <a:ext cx="8374704" cy="6202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900493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6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98338"/>
            <a:ext cx="104013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936539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33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204864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996952"/>
            <a:ext cx="2664296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3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10479410" cy="5359804"/>
            <a:chOff x="335360" y="1340768"/>
            <a:chExt cx="11487522" cy="6365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72850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201287"/>
              <a:ext cx="10839450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2564904"/>
            <a:ext cx="1368152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212976"/>
            <a:ext cx="1368152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5911727"/>
            <a:ext cx="2304256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627918"/>
            <a:ext cx="864096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7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2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15282"/>
            <a:ext cx="9384432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29660"/>
            <a:ext cx="10896600" cy="147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7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10" y="5301208"/>
            <a:ext cx="1086802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132856"/>
            <a:ext cx="864096" cy="549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2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2026-01-22T05:51:26Z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