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2705100"/>
            <a:ext cx="5695950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061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09725"/>
            <a:ext cx="111918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38300"/>
            <a:ext cx="101441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54685"/>
            <a:ext cx="7200800" cy="3872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11909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14487"/>
            <a:ext cx="105727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38300"/>
            <a:ext cx="116586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206" y="5013176"/>
            <a:ext cx="106299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95412"/>
            <a:ext cx="111823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8662"/>
          <a:stretch/>
        </p:blipFill>
        <p:spPr>
          <a:xfrm>
            <a:off x="1271464" y="795311"/>
            <a:ext cx="8568952" cy="5946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28837"/>
            <a:ext cx="110775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33500"/>
            <a:ext cx="103346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38411"/>
            <a:ext cx="110109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53096"/>
            <a:ext cx="10506844" cy="351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771650"/>
            <a:ext cx="102203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632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729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490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20569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41417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2133600"/>
            <a:ext cx="109918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81162"/>
            <a:ext cx="110966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33525"/>
            <a:ext cx="119062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12776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3275"/>
            <a:ext cx="10873208" cy="552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2026-01-29T09:46:11Z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