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095625"/>
            <a:ext cx="98679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7325"/>
            <a:ext cx="110775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2088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19237"/>
            <a:ext cx="10934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1297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38287"/>
            <a:ext cx="11058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98751"/>
            <a:ext cx="109442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95437"/>
            <a:ext cx="10963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0200"/>
            <a:ext cx="10991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334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585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53343"/>
            <a:ext cx="10873208" cy="548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5919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03685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7064" y="5638540"/>
            <a:ext cx="203748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257300"/>
            <a:ext cx="101727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76462"/>
            <a:ext cx="102870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0907"/>
            <a:ext cx="11305256" cy="55224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91683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2848" y="2507141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3141" y="3166898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8741" y="4370665"/>
            <a:ext cx="1087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7896" y="4984123"/>
            <a:ext cx="1854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5101" y="6245763"/>
            <a:ext cx="18542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35699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4550"/>
            <a:ext cx="11553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9695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00237"/>
            <a:ext cx="115633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56490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812"/>
            <a:ext cx="116776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9098"/>
            <a:ext cx="10801200" cy="552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