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3081337"/>
            <a:ext cx="65913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0011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5526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2756"/>
            <a:ext cx="1101090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48880"/>
            <a:ext cx="110109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22248" cy="53417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6862"/>
            <a:ext cx="116205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1726"/>
            <a:ext cx="112299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6300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4556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88840"/>
            <a:ext cx="83343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3525"/>
            <a:ext cx="1164907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7321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7787"/>
            <a:ext cx="111728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52550"/>
            <a:ext cx="110775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538412"/>
            <a:ext cx="107442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348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8904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636912"/>
            <a:ext cx="85248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251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127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71675"/>
            <a:ext cx="116109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0878"/>
            <a:ext cx="7992888" cy="67524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830362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9244" y="2138462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8044" y="2443262"/>
            <a:ext cx="6220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5444" y="6072287"/>
            <a:ext cx="115051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9564"/>
            <a:ext cx="109347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00175"/>
            <a:ext cx="109918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1643062"/>
            <a:ext cx="99726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162175"/>
            <a:ext cx="99060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547937"/>
            <a:ext cx="107632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247775"/>
            <a:ext cx="99250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132856"/>
            <a:ext cx="32403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2804188"/>
            <a:ext cx="16724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470" y="3501008"/>
            <a:ext cx="12630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8844" y="4878396"/>
            <a:ext cx="17989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21604" y="5572877"/>
            <a:ext cx="20021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300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509119"/>
            <a:ext cx="576064" cy="534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700808"/>
            <a:ext cx="68961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7467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348880"/>
            <a:ext cx="6634882" cy="43488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5649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