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5" y="3081337"/>
            <a:ext cx="60769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6129"/>
            <a:ext cx="116395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29200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04950"/>
            <a:ext cx="110871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9361"/>
            <a:ext cx="116205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1746"/>
            <a:ext cx="110585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157192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2557462"/>
            <a:ext cx="1023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76362"/>
            <a:ext cx="116014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5" y="804679"/>
            <a:ext cx="8784975" cy="5936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500312"/>
            <a:ext cx="110775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5534"/>
            <a:ext cx="10297144" cy="5977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2201"/>
            <a:ext cx="116586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021288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3705225" cy="1104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2776"/>
            <a:ext cx="11534775" cy="4867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87687" y="2841361"/>
            <a:ext cx="161699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33450" y="3547417"/>
            <a:ext cx="13542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83920" y="5688734"/>
            <a:ext cx="18518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04950"/>
            <a:ext cx="110013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38350"/>
            <a:ext cx="110775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633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060848"/>
            <a:ext cx="7200800" cy="46593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206091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88677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85950"/>
            <a:ext cx="116014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870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524125"/>
            <a:ext cx="104394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33525"/>
            <a:ext cx="115919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8424936" cy="6154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1927"/>
            <a:ext cx="108013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56780"/>
            <a:ext cx="10369152" cy="3512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6501"/>
            <a:ext cx="115919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9609" y="1988840"/>
            <a:ext cx="12425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2383" y="2683321"/>
            <a:ext cx="181722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90256" y="4824637"/>
            <a:ext cx="181722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3839"/>
          <a:stretch/>
        </p:blipFill>
        <p:spPr>
          <a:xfrm>
            <a:off x="1199456" y="1628800"/>
            <a:ext cx="9886950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628800"/>
            <a:ext cx="98298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8869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4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862840"/>
            <a:ext cx="9721080" cy="595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4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6680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89014"/>
            <a:ext cx="8568952" cy="2660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67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652587"/>
            <a:ext cx="100203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0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828925"/>
            <a:ext cx="11115675" cy="120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800990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564904"/>
            <a:ext cx="53687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57312"/>
            <a:ext cx="116014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780928"/>
            <a:ext cx="53687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04131"/>
            <a:ext cx="116776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394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9948"/>
            <a:ext cx="11089232" cy="54714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2026-01-29T09:53:06Z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