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3119437"/>
            <a:ext cx="65722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371725"/>
            <a:ext cx="1171575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35880"/>
            <a:ext cx="936104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6632"/>
            <a:ext cx="6480720" cy="658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974709" cy="532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109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936104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05012"/>
            <a:ext cx="110680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629263"/>
            <a:ext cx="936104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04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3516"/>
            <a:ext cx="11377264" cy="5509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805264"/>
            <a:ext cx="936104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02584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76412"/>
            <a:ext cx="115443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65891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1251"/>
            <a:ext cx="109918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936104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936104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052637"/>
            <a:ext cx="110299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3050"/>
            <a:ext cx="117157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43050"/>
            <a:ext cx="110204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0610"/>
            <a:ext cx="11096625" cy="3638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68" y="5013176"/>
            <a:ext cx="109632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10801200" cy="3638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924944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781471"/>
            <a:ext cx="9441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013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90675"/>
            <a:ext cx="109918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1917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155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628900"/>
            <a:ext cx="102012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52537"/>
            <a:ext cx="116109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1" y="1916832"/>
            <a:ext cx="8369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1817" y="2715485"/>
            <a:ext cx="13698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5817" y="3467839"/>
            <a:ext cx="13698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106" y="4231768"/>
            <a:ext cx="13698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419350"/>
            <a:ext cx="1110615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34888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38300"/>
            <a:ext cx="115443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7156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86677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45224"/>
            <a:ext cx="936104" cy="88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