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3124200"/>
            <a:ext cx="76962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7787"/>
            <a:ext cx="116586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8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19237"/>
            <a:ext cx="11049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2233"/>
            <a:ext cx="11377264" cy="56060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985499"/>
            <a:ext cx="792088" cy="8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14475"/>
            <a:ext cx="110299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792088" cy="8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28750"/>
            <a:ext cx="116014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8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34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57325"/>
            <a:ext cx="110490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01993"/>
            <a:ext cx="1800200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6436" y="3715452"/>
            <a:ext cx="2277995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8042" y="4386784"/>
            <a:ext cx="3046150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1778" y="5011817"/>
            <a:ext cx="2142774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04864"/>
            <a:ext cx="2142774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8803" y="3524377"/>
            <a:ext cx="1159245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3719" y="4172559"/>
            <a:ext cx="1912041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29406"/>
            <a:ext cx="630606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96952"/>
            <a:ext cx="630606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630606" cy="471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2075"/>
            <a:ext cx="116776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8427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490787"/>
            <a:ext cx="83915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