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88296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7837" y="3573016"/>
            <a:ext cx="85153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823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678" y="2880861"/>
            <a:ext cx="9507834" cy="39325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39343"/>
            <a:ext cx="792088" cy="648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105346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52575"/>
            <a:ext cx="111633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47825"/>
            <a:ext cx="111537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768926"/>
            <a:ext cx="792088" cy="648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54392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1261"/>
            <a:ext cx="116300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661248"/>
            <a:ext cx="792088" cy="648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870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62087"/>
            <a:ext cx="116395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45129"/>
            <a:ext cx="792088" cy="648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119"/>
            <a:ext cx="116586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218152"/>
            <a:ext cx="2160240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0294" y="3912633"/>
            <a:ext cx="2160240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12207" y="5915054"/>
            <a:ext cx="2160240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433637"/>
            <a:ext cx="90201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13424"/>
            <a:ext cx="792088" cy="648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1338262"/>
            <a:ext cx="83915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9077"/>
            <a:ext cx="111442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319337"/>
            <a:ext cx="1170622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792088" cy="648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33500"/>
            <a:ext cx="111061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109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792088" cy="648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452687"/>
            <a:ext cx="83439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8275"/>
            <a:ext cx="117157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38275"/>
            <a:ext cx="1656184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1338" y="3486994"/>
            <a:ext cx="1656184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4441" y="3486994"/>
            <a:ext cx="1656184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327" y="4181475"/>
            <a:ext cx="770153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585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47800"/>
            <a:ext cx="107823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01008"/>
            <a:ext cx="1008112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57325"/>
            <a:ext cx="107061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10081120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10225136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490787"/>
            <a:ext cx="99631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060848"/>
            <a:ext cx="2520280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2852" y="4769324"/>
            <a:ext cx="2861740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76500"/>
            <a:ext cx="113919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203989"/>
            <a:ext cx="2160240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3037"/>
            <a:ext cx="116205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5" y="2132856"/>
            <a:ext cx="1673115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364" y="2804188"/>
            <a:ext cx="1673115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0825" y="4806608"/>
            <a:ext cx="1113167" cy="45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212"/>
            <a:ext cx="116776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19"/>
            <a:ext cx="792088" cy="648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69624"/>
            <a:ext cx="10873208" cy="554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35201"/>
            <a:ext cx="792088" cy="648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