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90106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717032"/>
            <a:ext cx="67818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7252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27382"/>
            <a:ext cx="936104" cy="771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100262"/>
            <a:ext cx="106108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41191"/>
            <a:ext cx="936104" cy="771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09725"/>
            <a:ext cx="111442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726832"/>
            <a:ext cx="936104" cy="771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3512"/>
            <a:ext cx="116681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633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6871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81150"/>
            <a:ext cx="109632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00200"/>
            <a:ext cx="110204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71637"/>
            <a:ext cx="116300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30558"/>
            <a:ext cx="3006700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160" y="4009293"/>
            <a:ext cx="4271720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605087"/>
            <a:ext cx="111537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62187"/>
            <a:ext cx="116490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07408"/>
            <a:ext cx="1926580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260" y="4009291"/>
            <a:ext cx="1183276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68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844824"/>
            <a:ext cx="1008112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0524" y="3083315"/>
            <a:ext cx="2545316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0088" y="4912115"/>
            <a:ext cx="1242056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4452" y="5513998"/>
            <a:ext cx="2213435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060848"/>
            <a:ext cx="1872208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5974" y="3253039"/>
            <a:ext cx="2978258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9644" y="3866497"/>
            <a:ext cx="3252939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3769"/>
            <a:ext cx="1168717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69160"/>
            <a:ext cx="37433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717032"/>
            <a:ext cx="630436" cy="502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09775"/>
            <a:ext cx="115824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77071"/>
            <a:ext cx="936104" cy="771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028825"/>
            <a:ext cx="89916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6743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