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916832"/>
            <a:ext cx="685800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974" y="4149080"/>
            <a:ext cx="65913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260648"/>
            <a:ext cx="7851601" cy="5834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780928"/>
            <a:ext cx="88868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2564904"/>
            <a:ext cx="6048672" cy="39958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90798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156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972" y="2348880"/>
            <a:ext cx="10229850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268760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47825"/>
            <a:ext cx="110394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537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00237"/>
            <a:ext cx="1117282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14550"/>
            <a:ext cx="115824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93214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80779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76387"/>
            <a:ext cx="111633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0775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47812"/>
            <a:ext cx="111537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81162"/>
            <a:ext cx="115633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823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3945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284984"/>
            <a:ext cx="56197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966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062162"/>
            <a:ext cx="108394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05061"/>
            <a:ext cx="56197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14450"/>
            <a:ext cx="108013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79" y="3099152"/>
            <a:ext cx="10081195" cy="2706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00212"/>
            <a:ext cx="107061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72009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100012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585176" cy="58317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780928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81275"/>
            <a:ext cx="1163955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121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109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859435"/>
            <a:ext cx="6264696" cy="37937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199740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92678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66912"/>
            <a:ext cx="117062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31392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