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2628900"/>
            <a:ext cx="874395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645632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6119"/>
            <a:ext cx="111633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24050"/>
            <a:ext cx="117157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1862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89630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7787"/>
            <a:ext cx="110680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196752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514600"/>
            <a:ext cx="1063942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6119"/>
            <a:ext cx="115824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52550"/>
            <a:ext cx="109728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43037"/>
            <a:ext cx="117157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5" y="3273410"/>
            <a:ext cx="1393379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3037" y="3956316"/>
            <a:ext cx="1393379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83645" y="3991040"/>
            <a:ext cx="1393379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693" y="4685521"/>
            <a:ext cx="964803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990725"/>
            <a:ext cx="110966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988840"/>
            <a:ext cx="2950965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2857" y="2671747"/>
            <a:ext cx="1982823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67165" y="4153308"/>
            <a:ext cx="1105499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4431" y="4870937"/>
            <a:ext cx="2907353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776537"/>
            <a:ext cx="11191875" cy="130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404848"/>
            <a:ext cx="1728192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8401"/>
            <a:ext cx="116014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39395" y="1867974"/>
            <a:ext cx="2528813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1765" y="4067163"/>
            <a:ext cx="1806283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63214" y="5502424"/>
            <a:ext cx="2205394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028825"/>
            <a:ext cx="111918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916832"/>
            <a:ext cx="1944216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688" r="67565" b="40996"/>
          <a:stretch/>
        </p:blipFill>
        <p:spPr>
          <a:xfrm>
            <a:off x="1127448" y="199969"/>
            <a:ext cx="3744416" cy="10801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574" y="2420888"/>
            <a:ext cx="7486650" cy="431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58919"/>
          <a:stretch/>
        </p:blipFill>
        <p:spPr>
          <a:xfrm>
            <a:off x="335360" y="1492633"/>
            <a:ext cx="11544300" cy="80216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20137" y="3068960"/>
            <a:ext cx="504056" cy="576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28737"/>
            <a:ext cx="116014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38262"/>
            <a:ext cx="109632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