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619375"/>
            <a:ext cx="794385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13" y="1628800"/>
            <a:ext cx="118586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7593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543175"/>
            <a:ext cx="107251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26013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67722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82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252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6862"/>
            <a:ext cx="116586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405849"/>
            <a:ext cx="3456384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5611" y="4054031"/>
            <a:ext cx="160866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775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584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60848"/>
            <a:ext cx="1944216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7352" y="2697456"/>
            <a:ext cx="1944216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8632" y="4040119"/>
            <a:ext cx="318371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7332" y="4723026"/>
            <a:ext cx="1682444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9237"/>
            <a:ext cx="116205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462611"/>
            <a:ext cx="52854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95425"/>
            <a:ext cx="115538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2854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852936"/>
            <a:ext cx="528541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47800"/>
            <a:ext cx="116490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6008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