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2776"/>
            <a:ext cx="86963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57" y="3573016"/>
            <a:ext cx="73342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10687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43050"/>
            <a:ext cx="11563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63733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26197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547937"/>
            <a:ext cx="106775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95550"/>
            <a:ext cx="1161097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69915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602093" cy="576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918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96927"/>
            <a:ext cx="108299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14537"/>
            <a:ext cx="107727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35699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3560" y="414118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9970" y="4893536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108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90787"/>
            <a:ext cx="110109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05075"/>
            <a:ext cx="110585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87335"/>
            <a:ext cx="10729192" cy="55260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66862"/>
            <a:ext cx="110585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464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66925"/>
            <a:ext cx="109442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71625"/>
            <a:ext cx="116490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700337"/>
            <a:ext cx="11096625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780928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24000"/>
            <a:ext cx="105251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7800"/>
            <a:ext cx="11696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83992"/>
            <a:ext cx="5328592" cy="672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47937"/>
            <a:ext cx="107346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47787"/>
            <a:ext cx="98774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8298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576512"/>
            <a:ext cx="107442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155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5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671762"/>
            <a:ext cx="98679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91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026123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9516" y="3507683"/>
            <a:ext cx="22486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05012"/>
            <a:ext cx="11087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708920"/>
            <a:ext cx="33843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42930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01207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84296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20975"/>
            <a:ext cx="792088" cy="792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