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3114675"/>
            <a:ext cx="47815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252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66862"/>
            <a:ext cx="110299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728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09725"/>
            <a:ext cx="110490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50278"/>
            <a:ext cx="10297144" cy="3299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10134600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157192"/>
            <a:ext cx="102298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99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94050"/>
            <a:ext cx="10381878" cy="3015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2584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9547"/>
            <a:ext cx="10945216" cy="548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965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212976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8994" y="3838009"/>
            <a:ext cx="11650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5894" y="4439893"/>
            <a:ext cx="17805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9625" y="5759406"/>
            <a:ext cx="17805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536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13176"/>
            <a:ext cx="111823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1844824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4971" y="248143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5523" y="3106465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1208" y="4391255"/>
            <a:ext cx="17992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04469" y="4981564"/>
            <a:ext cx="22716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72703" y="5583447"/>
            <a:ext cx="19997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28762"/>
            <a:ext cx="116586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82518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90712"/>
            <a:ext cx="112109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62087"/>
            <a:ext cx="117062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864096" cy="74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81153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996952"/>
            <a:ext cx="3946103" cy="373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192984"/>
            <a:ext cx="864096" cy="74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