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637" y="3024187"/>
            <a:ext cx="58007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62087"/>
            <a:ext cx="10458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9515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0187"/>
            <a:ext cx="116586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93716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560" y="1340768"/>
            <a:ext cx="106680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15210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09775"/>
            <a:ext cx="116109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56292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585"/>
            <a:ext cx="10466387" cy="5760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949280"/>
            <a:ext cx="56886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1628800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6395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124744"/>
            <a:ext cx="2880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4049179"/>
            <a:ext cx="3744416" cy="459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739" y="4651062"/>
            <a:ext cx="3744416" cy="459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09725"/>
            <a:ext cx="111156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12776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47887"/>
            <a:ext cx="109537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232" cy="5471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81162"/>
            <a:ext cx="110966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870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8255"/>
            <a:ext cx="10657184" cy="5411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349113"/>
            <a:ext cx="10513168" cy="546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38287"/>
            <a:ext cx="10858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43"/>
            <a:ext cx="115728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4937"/>
            <a:ext cx="116681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01009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2118"/>
            <a:ext cx="107537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44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195512"/>
            <a:ext cx="99631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081212"/>
            <a:ext cx="10715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857"/>
          <a:stretch/>
        </p:blipFill>
        <p:spPr>
          <a:xfrm>
            <a:off x="1199457" y="803101"/>
            <a:ext cx="9937104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5644"/>
            <a:ext cx="10725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43766"/>
            <a:ext cx="10369152" cy="2581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775"/>
            <a:ext cx="10696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804987"/>
            <a:ext cx="9896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628800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9634"/>
            <a:ext cx="11377264" cy="5553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708920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1504" y="4838662"/>
            <a:ext cx="254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2360" y="5440546"/>
            <a:ext cx="16674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347912"/>
            <a:ext cx="1163002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1472"/>
            <a:ext cx="11677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13176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7862"/>
            <a:ext cx="116205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46041"/>
            <a:ext cx="93610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