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2471737"/>
            <a:ext cx="912495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552575"/>
            <a:ext cx="96583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7729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30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05025"/>
            <a:ext cx="109918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342637"/>
            <a:ext cx="9073008" cy="43267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263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9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00175"/>
            <a:ext cx="110585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737745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7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632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0547"/>
            <a:ext cx="11089232" cy="55128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8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38275"/>
            <a:ext cx="109823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1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284984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7752" y="5264255"/>
            <a:ext cx="28382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66850"/>
            <a:ext cx="117062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4101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79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822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347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01208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490787"/>
            <a:ext cx="105537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66850"/>
            <a:ext cx="115538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1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88980"/>
            <a:ext cx="9759255" cy="558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38287"/>
            <a:ext cx="107156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33338"/>
            <a:ext cx="10585176" cy="2227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2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55817"/>
            <a:ext cx="10153128" cy="51654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093296"/>
            <a:ext cx="9068468" cy="71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8583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595437"/>
            <a:ext cx="100107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57375"/>
            <a:ext cx="111633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9711" y="1879523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0732" y="3858793"/>
            <a:ext cx="265157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89683"/>
            <a:ext cx="9649072" cy="595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7994"/>
            <a:ext cx="99822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124075"/>
            <a:ext cx="99441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9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9822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24000"/>
            <a:ext cx="116681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852936"/>
            <a:ext cx="19442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1" y="4160875"/>
            <a:ext cx="89302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8115" y="4797483"/>
            <a:ext cx="13235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1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2201"/>
            <a:ext cx="116205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20888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47800"/>
            <a:ext cx="116205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02239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5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9410"/>
            <a:ext cx="11377264" cy="55439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4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33525"/>
            <a:ext cx="111061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3543"/>
            <a:ext cx="116014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78684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2026-01-29T09:51:32Z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