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547937"/>
            <a:ext cx="933450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60102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8810"/>
            <a:ext cx="11305256" cy="5574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792088" cy="63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0301"/>
            <a:ext cx="117633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8760"/>
            <a:ext cx="1093470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497" y="5157192"/>
            <a:ext cx="918210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204864"/>
            <a:ext cx="792088" cy="63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644"/>
            <a:ext cx="116586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260" y="3212976"/>
            <a:ext cx="111156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792088" cy="63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66912"/>
            <a:ext cx="116014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05064"/>
            <a:ext cx="792088" cy="63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5900"/>
            <a:ext cx="108108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57400"/>
            <a:ext cx="116681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584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05000"/>
            <a:ext cx="115824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3765891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156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3"/>
            <a:ext cx="11449272" cy="4498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38362"/>
            <a:ext cx="110109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95425"/>
            <a:ext cx="116395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132856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2839" y="3406071"/>
            <a:ext cx="13216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33562"/>
            <a:ext cx="116205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420888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3724" y="3069070"/>
            <a:ext cx="18305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47850"/>
            <a:ext cx="116395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478763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09750"/>
            <a:ext cx="115633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068960"/>
            <a:ext cx="25202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4792" y="4411624"/>
            <a:ext cx="15696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38250"/>
            <a:ext cx="116586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7264" cy="55036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77998"/>
            <a:ext cx="792088" cy="63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73216"/>
            <a:ext cx="792088" cy="638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