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2724150"/>
            <a:ext cx="555307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5105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5256" cy="55003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966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19262"/>
            <a:ext cx="110871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4462"/>
            <a:ext cx="117443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091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225136" cy="546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208" y="3095743"/>
            <a:ext cx="9855646" cy="37176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0814" y="2375663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9225"/>
            <a:ext cx="106870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1971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6458"/>
            <a:ext cx="9865096" cy="5996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3037"/>
            <a:ext cx="111061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43175"/>
            <a:ext cx="116871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9474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809291" cy="45832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66" y="5733256"/>
            <a:ext cx="1072515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0966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90106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502" y="3302471"/>
            <a:ext cx="1079182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337491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6870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210924" cy="5787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0527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585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585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62150"/>
            <a:ext cx="108013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972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9250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5"/>
            <a:ext cx="10009112" cy="5293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6165305"/>
            <a:ext cx="2331369" cy="6222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691517"/>
            <a:ext cx="9577064" cy="40960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509837"/>
            <a:ext cx="110204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4213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5686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200" cy="4720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53425"/>
            <a:ext cx="9333934" cy="6894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24037"/>
            <a:ext cx="115728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1388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4462"/>
            <a:ext cx="110680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52562"/>
            <a:ext cx="109823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2026-01-29T09:55:44Z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