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3154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501008"/>
            <a:ext cx="80676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775"/>
            <a:ext cx="116776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0216"/>
            <a:ext cx="864096" cy="799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84105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71612"/>
            <a:ext cx="116776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14687"/>
            <a:ext cx="864096" cy="799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86201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69160"/>
            <a:ext cx="864096" cy="799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4462"/>
            <a:ext cx="111347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29192" cy="4790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877272"/>
            <a:ext cx="9765754" cy="683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64904"/>
            <a:ext cx="864096" cy="799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220"/>
            <a:ext cx="11696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7787"/>
            <a:ext cx="109823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71600"/>
            <a:ext cx="110013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933056"/>
            <a:ext cx="1159328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5366" y="3933056"/>
            <a:ext cx="17987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8788" y="5949280"/>
            <a:ext cx="29270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965690"/>
            <a:ext cx="17987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965" y="2613872"/>
            <a:ext cx="11986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69229" y="3319928"/>
            <a:ext cx="11986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2713" y="3991260"/>
            <a:ext cx="17309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5295" y="5322349"/>
            <a:ext cx="17309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060848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415086"/>
            <a:ext cx="16917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6375" y="4097992"/>
            <a:ext cx="6431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0127" y="5429081"/>
            <a:ext cx="19298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6466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1"/>
            <a:ext cx="864096" cy="799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966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00457"/>
            <a:ext cx="9361040" cy="25129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506571"/>
            <a:ext cx="864096" cy="799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624012"/>
            <a:ext cx="109442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