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6825"/>
            <a:ext cx="11391900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04962"/>
            <a:ext cx="114300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4012"/>
            <a:ext cx="114204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95462"/>
            <a:ext cx="1143000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8299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73107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728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538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40768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81175"/>
            <a:ext cx="113442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17130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809750"/>
            <a:ext cx="1036320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47887"/>
            <a:ext cx="1142047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4196"/>
            <a:ext cx="10657184" cy="55691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700808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693"/>
            <a:ext cx="114490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790825"/>
            <a:ext cx="10725150" cy="12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7061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7787"/>
            <a:ext cx="113538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147887"/>
            <a:ext cx="106299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57337"/>
            <a:ext cx="107442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412776"/>
            <a:ext cx="1944216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4460" y="2651266"/>
            <a:ext cx="5633639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6632" y="3432372"/>
            <a:ext cx="7177640" cy="49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4011106"/>
            <a:ext cx="4350526" cy="49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34799" y="4647714"/>
            <a:ext cx="872769" cy="49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823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26976"/>
            <a:ext cx="108775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995487"/>
            <a:ext cx="107442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99151"/>
            <a:ext cx="10945216" cy="2130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38312"/>
            <a:ext cx="113252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365104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489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991725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581128"/>
            <a:ext cx="100774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204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4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90687"/>
            <a:ext cx="106775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28999"/>
            <a:ext cx="10225136" cy="2160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54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727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1" y="4509120"/>
            <a:ext cx="9764663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67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2252662"/>
            <a:ext cx="1000125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04959"/>
            <a:ext cx="10513168" cy="1824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80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838450"/>
            <a:ext cx="1072515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20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0488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45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890712"/>
            <a:ext cx="1089660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252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3601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71625"/>
            <a:ext cx="114300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556599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33575"/>
            <a:ext cx="1144905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18549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24050"/>
            <a:ext cx="1140142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9915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9" y="1284681"/>
            <a:ext cx="10441160" cy="54566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284681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2026-01-29T10:59:55Z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