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275" y="2767012"/>
            <a:ext cx="5505450" cy="132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7280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437" y="4149080"/>
            <a:ext cx="1065847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24075"/>
            <a:ext cx="116109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33056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252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24012"/>
            <a:ext cx="110204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585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85887"/>
            <a:ext cx="112395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7549"/>
            <a:ext cx="11527457" cy="53218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975385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632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71700"/>
            <a:ext cx="1166812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26605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1061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8421"/>
            <a:ext cx="10657184" cy="552495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2701"/>
            <a:ext cx="10873208" cy="552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638425"/>
            <a:ext cx="1068705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873847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600325"/>
            <a:ext cx="106680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71650"/>
            <a:ext cx="115919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426655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657350"/>
            <a:ext cx="98869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138362"/>
            <a:ext cx="110299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8681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257300"/>
            <a:ext cx="111347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099152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1061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979" y="5005164"/>
            <a:ext cx="10982325" cy="80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005164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00044"/>
            <a:ext cx="10225136" cy="573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81275"/>
            <a:ext cx="11610975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9000"/>
            <a:ext cx="792088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08720"/>
            <a:ext cx="8640960" cy="591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2026-01-29T10:55:33Z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