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3105150"/>
            <a:ext cx="57531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709737"/>
            <a:ext cx="110871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81162"/>
            <a:ext cx="111728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04962"/>
            <a:ext cx="118300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437112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18662"/>
            <a:ext cx="8352928" cy="580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600325"/>
            <a:ext cx="1069657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301"/>
            <a:ext cx="115633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2614612"/>
            <a:ext cx="829627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85875"/>
            <a:ext cx="115347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85104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77057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1261"/>
            <a:ext cx="116014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5157192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5828523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9351"/>
            <a:ext cx="10873208" cy="5455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214562"/>
            <a:ext cx="110966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824162"/>
            <a:ext cx="11172825" cy="120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780928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71612"/>
            <a:ext cx="116490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488233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04864"/>
            <a:ext cx="72390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00175"/>
            <a:ext cx="115728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062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57300"/>
            <a:ext cx="117729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88607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2026-01-29T09:54:06Z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