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2" r:id="rId20"/>
    <p:sldId id="343" r:id="rId21"/>
    <p:sldId id="344" r:id="rId22"/>
    <p:sldId id="34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2576512"/>
            <a:ext cx="6858000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0487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85975"/>
            <a:ext cx="115633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864096" cy="882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77343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157192"/>
            <a:ext cx="864096" cy="882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196752"/>
            <a:ext cx="69913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00774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9287"/>
            <a:ext cx="115252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299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84784"/>
            <a:ext cx="864096" cy="882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8830"/>
            <a:ext cx="11161240" cy="5430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702" y="3140968"/>
            <a:ext cx="187250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35944" y="3754427"/>
            <a:ext cx="26042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16025" y="4437333"/>
            <a:ext cx="35442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05025"/>
            <a:ext cx="109728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933056"/>
            <a:ext cx="6696744" cy="882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547937"/>
            <a:ext cx="109918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1727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252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412776"/>
            <a:ext cx="12244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781300"/>
            <a:ext cx="11191875" cy="129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429000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060848"/>
            <a:ext cx="2592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4064" y="4016970"/>
            <a:ext cx="12876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0088" y="5313334"/>
            <a:ext cx="26822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3553"/>
            <a:ext cx="115633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802350"/>
            <a:ext cx="5763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85183"/>
            <a:ext cx="792088" cy="894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56102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445224"/>
            <a:ext cx="864096" cy="882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