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2905125"/>
            <a:ext cx="78390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71612"/>
            <a:ext cx="112204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52537"/>
            <a:ext cx="117443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3286"/>
            <a:ext cx="11089232" cy="554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725144"/>
            <a:ext cx="806489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958" y="5570096"/>
            <a:ext cx="955446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124744"/>
            <a:ext cx="806489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966" y="1969696"/>
            <a:ext cx="1121065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966" y="2803073"/>
            <a:ext cx="1063458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5131" y="3659600"/>
            <a:ext cx="806489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966" y="4458253"/>
            <a:ext cx="1121065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966" y="5291630"/>
            <a:ext cx="10634586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609850"/>
            <a:ext cx="117633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347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9039"/>
            <a:ext cx="10657184" cy="552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33562"/>
            <a:ext cx="116490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428999"/>
            <a:ext cx="11297145" cy="1728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76462"/>
            <a:ext cx="117062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47837"/>
            <a:ext cx="116300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90637"/>
            <a:ext cx="116967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47800"/>
            <a:ext cx="111728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