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3043237"/>
            <a:ext cx="66960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28875"/>
            <a:ext cx="115919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81785"/>
            <a:ext cx="792088" cy="74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76651"/>
            <a:ext cx="9177288" cy="554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33650"/>
            <a:ext cx="109823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42236"/>
            <a:ext cx="792088" cy="74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5726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639556"/>
            <a:ext cx="792088" cy="74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72485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92088" cy="74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3133"/>
            <a:ext cx="110775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08378"/>
            <a:ext cx="792088" cy="74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347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01009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6454" y="4658478"/>
            <a:ext cx="25913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00187"/>
            <a:ext cx="10620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59055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806" y="3356992"/>
            <a:ext cx="61912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14550"/>
            <a:ext cx="117062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92088" cy="74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101346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9351"/>
            <a:ext cx="117919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09700"/>
            <a:ext cx="112776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509120"/>
            <a:ext cx="792088" cy="74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156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23987"/>
            <a:ext cx="116395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92088" cy="74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38300"/>
            <a:ext cx="107537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28775"/>
            <a:ext cx="107918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92" y="3116741"/>
            <a:ext cx="1155382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1916832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8805" y="2495566"/>
            <a:ext cx="18002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489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998418"/>
            <a:ext cx="106108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0203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6513"/>
            <a:ext cx="10585176" cy="549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600325"/>
            <a:ext cx="107251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822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90800"/>
            <a:ext cx="106870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738312"/>
            <a:ext cx="99631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5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63747"/>
            <a:ext cx="8424936" cy="60056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167581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3352" y="3043881"/>
            <a:ext cx="757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8952" y="3482340"/>
            <a:ext cx="757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4111" y="5651561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3676" y="6075069"/>
            <a:ext cx="11982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225136" cy="52758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936264"/>
            <a:ext cx="885825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1127133"/>
            <a:ext cx="1118071" cy="237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657184" cy="52937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6021288"/>
            <a:ext cx="576064" cy="613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33587"/>
            <a:ext cx="116014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792088" cy="747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5900"/>
            <a:ext cx="109537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2026-01-29T09:42:14Z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