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86087"/>
            <a:ext cx="88392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0392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4704"/>
            <a:ext cx="792088" cy="769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094803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851" y="883821"/>
            <a:ext cx="10118725" cy="592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33537"/>
            <a:ext cx="1175385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73216"/>
            <a:ext cx="1098232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241380"/>
            <a:ext cx="792088" cy="769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013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43062"/>
            <a:ext cx="110585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85937"/>
            <a:ext cx="102012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52587"/>
            <a:ext cx="110775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0162"/>
            <a:ext cx="116586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327821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8948" y="4327821"/>
            <a:ext cx="18015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81212"/>
            <a:ext cx="110299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87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176462"/>
            <a:ext cx="103346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0162"/>
            <a:ext cx="116109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16832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2326" y="3789040"/>
            <a:ext cx="19233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828925"/>
            <a:ext cx="11563350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17539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76653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924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90712"/>
            <a:ext cx="116395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43162"/>
            <a:ext cx="116681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3"/>
            <a:ext cx="792088" cy="769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19464"/>
            <a:ext cx="9073008" cy="592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