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747962"/>
            <a:ext cx="5638800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100107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33512"/>
            <a:ext cx="110204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01792"/>
            <a:ext cx="1080120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562225"/>
            <a:ext cx="106299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061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356992"/>
            <a:ext cx="1080120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27053" cy="37957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526" y="5121298"/>
            <a:ext cx="10672042" cy="170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29808"/>
            <a:ext cx="864096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00175"/>
            <a:ext cx="110966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64096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5884" cy="540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1251"/>
            <a:ext cx="11268075" cy="557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75152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062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29808"/>
            <a:ext cx="864096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865096" cy="49538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871" y="5949280"/>
            <a:ext cx="9439509" cy="56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036218"/>
            <a:ext cx="4248472" cy="37949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00833"/>
            <a:ext cx="864096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524000"/>
            <a:ext cx="103251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81125"/>
            <a:ext cx="111156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20888"/>
            <a:ext cx="1080120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467325"/>
            <a:ext cx="1080120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57184" cy="4825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877272"/>
            <a:ext cx="10297339" cy="60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66850"/>
            <a:ext cx="116300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437112"/>
            <a:ext cx="1080120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8013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9700"/>
            <a:ext cx="116395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