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571750"/>
            <a:ext cx="104394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28762"/>
            <a:ext cx="116490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77247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6"/>
            <a:ext cx="11521280" cy="547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490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56792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38287"/>
            <a:ext cx="110013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543175"/>
            <a:ext cx="108775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83382"/>
            <a:ext cx="9505056" cy="602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66925"/>
            <a:ext cx="110871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095500"/>
            <a:ext cx="101822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6734" y="3861048"/>
            <a:ext cx="3549586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3893" y="5192137"/>
            <a:ext cx="1902307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590675"/>
            <a:ext cx="102489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0693"/>
            <a:ext cx="11305256" cy="5522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196752"/>
            <a:ext cx="1728192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5013" y="2435244"/>
            <a:ext cx="1728192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1701" y="3720033"/>
            <a:ext cx="1728192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2480" y="5664580"/>
            <a:ext cx="1977496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9826"/>
            <a:ext cx="115538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068960"/>
            <a:ext cx="597258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374887"/>
            <a:ext cx="597258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3975"/>
            <a:ext cx="116395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775"/>
            <a:ext cx="110299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205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2948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666875"/>
            <a:ext cx="100107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