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3119437"/>
            <a:ext cx="117443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633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366370"/>
            <a:ext cx="792088" cy="709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89239"/>
            <a:ext cx="792088" cy="709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90662"/>
            <a:ext cx="110394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014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028825"/>
            <a:ext cx="110013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125662"/>
            <a:ext cx="792088" cy="709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8362"/>
            <a:ext cx="10657184" cy="556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52625"/>
            <a:ext cx="110490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167137"/>
            <a:ext cx="792088" cy="709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628775"/>
            <a:ext cx="105727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09712"/>
            <a:ext cx="110204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8640"/>
            <a:ext cx="3705225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84784"/>
            <a:ext cx="11639550" cy="490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636913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19237"/>
            <a:ext cx="111347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89239"/>
            <a:ext cx="792088" cy="709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24000"/>
            <a:ext cx="109728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89239"/>
            <a:ext cx="792088" cy="709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45216" cy="54815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792088" cy="709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47812"/>
            <a:ext cx="107442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965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43050"/>
            <a:ext cx="106775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916832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4635" y="4474837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3418" y="5041997"/>
            <a:ext cx="22306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7657" y="5690180"/>
            <a:ext cx="19565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584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437112"/>
            <a:ext cx="10369152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52637"/>
            <a:ext cx="106680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74068"/>
            <a:ext cx="10297144" cy="2011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584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21088"/>
            <a:ext cx="10729192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0301"/>
            <a:ext cx="101441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890712"/>
            <a:ext cx="111252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23892" y="2420888"/>
            <a:ext cx="11161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2236" y="3057495"/>
            <a:ext cx="16998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5745" y="3670953"/>
            <a:ext cx="16998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96297" y="4319135"/>
            <a:ext cx="16998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79871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0"/>
            <a:ext cx="11089232" cy="29340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252921"/>
            <a:ext cx="5886314" cy="25604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69874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89239"/>
            <a:ext cx="792088" cy="709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7823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2026-01-29T09:58:53Z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