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833687"/>
            <a:ext cx="78676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5831"/>
            <a:ext cx="10297144" cy="556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0711"/>
            <a:ext cx="10729192" cy="549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633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19250"/>
            <a:ext cx="110299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71587"/>
            <a:ext cx="110680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593"/>
            <a:ext cx="110585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14487"/>
            <a:ext cx="11020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72875" cy="45529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19212"/>
            <a:ext cx="111061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04962"/>
            <a:ext cx="110585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369152" cy="567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068"/>
            <a:ext cx="115443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728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60848"/>
            <a:ext cx="110585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19212"/>
            <a:ext cx="110680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2026-01-29T09:31:13Z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