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2886075"/>
            <a:ext cx="8858250" cy="1085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6805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22985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8401"/>
            <a:ext cx="1163002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537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6805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149080"/>
            <a:ext cx="10513168" cy="2592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90650"/>
            <a:ext cx="1105852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140968"/>
            <a:ext cx="10513168" cy="2592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796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6026"/>
            <a:ext cx="1162050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7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1090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3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1443037"/>
            <a:ext cx="1020127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08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7282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61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40067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0615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79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181225"/>
            <a:ext cx="1101090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45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277475" cy="318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583" y="4522118"/>
            <a:ext cx="10201275" cy="227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35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73410"/>
            <a:ext cx="10172700" cy="569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0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10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7282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87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162175"/>
            <a:ext cx="1090612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933056"/>
            <a:ext cx="10513168" cy="2592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276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1090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149080"/>
            <a:ext cx="10513168" cy="2592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10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576512"/>
            <a:ext cx="11039475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00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72827"/>
            <a:ext cx="10144125" cy="572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62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3472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2299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776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1357312"/>
            <a:ext cx="1022985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169"/>
            <a:ext cx="1106805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060848"/>
            <a:ext cx="1101090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933056"/>
            <a:ext cx="1590675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1029652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2026-01-29T09:37:43Z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