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2867025"/>
            <a:ext cx="7943850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71687"/>
            <a:ext cx="115919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33537"/>
            <a:ext cx="116967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4149080"/>
            <a:ext cx="11183119" cy="2373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14500"/>
            <a:ext cx="111442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57350"/>
            <a:ext cx="117633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394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190750"/>
            <a:ext cx="111061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37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66925"/>
            <a:ext cx="117157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106965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5085184"/>
            <a:ext cx="21602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028" y="948401"/>
            <a:ext cx="10751620" cy="47525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676337"/>
            <a:ext cx="2345966" cy="5713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604584"/>
            <a:ext cx="10441160" cy="3992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51" y="3889201"/>
            <a:ext cx="1130617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502" y="4005064"/>
            <a:ext cx="11029950" cy="155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176798"/>
            <a:ext cx="11233248" cy="25564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90700"/>
            <a:ext cx="111728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