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009900"/>
            <a:ext cx="70294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09725"/>
            <a:ext cx="110680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08" y="1268760"/>
            <a:ext cx="118014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6026"/>
            <a:ext cx="110013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05012"/>
            <a:ext cx="115824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87281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060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0678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585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271587"/>
            <a:ext cx="101917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01353"/>
            <a:ext cx="2232248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5075" y="5284796"/>
            <a:ext cx="2232248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0544" y="6002427"/>
            <a:ext cx="2232248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743075"/>
            <a:ext cx="102774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38412"/>
            <a:ext cx="110204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319212"/>
            <a:ext cx="102203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57362"/>
            <a:ext cx="116586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420888"/>
            <a:ext cx="1656184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786701"/>
            <a:ext cx="811220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650" y="4492757"/>
            <a:ext cx="1360902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85975"/>
            <a:ext cx="116395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79" y="2757778"/>
            <a:ext cx="1499295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953" y="3452259"/>
            <a:ext cx="927520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293096"/>
            <a:ext cx="792088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52587"/>
            <a:ext cx="117062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72816"/>
            <a:ext cx="792088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6395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817452"/>
            <a:ext cx="792088" cy="515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74676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6871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949280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