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2595562"/>
            <a:ext cx="607695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924944"/>
            <a:ext cx="5377408" cy="38065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86980"/>
            <a:ext cx="792088" cy="875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357" y="908720"/>
            <a:ext cx="1058227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252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248052"/>
            <a:ext cx="792088" cy="875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68760"/>
            <a:ext cx="10774266" cy="28407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133850"/>
            <a:ext cx="9793088" cy="267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17176"/>
            <a:ext cx="10945216" cy="552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62125"/>
            <a:ext cx="112204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775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33650"/>
            <a:ext cx="110299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98798"/>
            <a:ext cx="110871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12976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6750" y="3803285"/>
            <a:ext cx="2221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4122" y="5088075"/>
            <a:ext cx="22214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24025"/>
            <a:ext cx="111728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519362"/>
            <a:ext cx="1113472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5" y="2519362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6274" y="3804152"/>
            <a:ext cx="30539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6795"/>
            <a:ext cx="115919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19" y="3212976"/>
            <a:ext cx="1150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7876" y="3872733"/>
            <a:ext cx="1150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1178" y="4532490"/>
            <a:ext cx="1150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9340" y="5782556"/>
            <a:ext cx="23387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43062"/>
            <a:ext cx="116205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428998"/>
            <a:ext cx="648072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257"/>
            <a:ext cx="11305256" cy="55041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09287"/>
            <a:ext cx="648072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5000"/>
            <a:ext cx="117348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792088" cy="875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8162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