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2767012"/>
            <a:ext cx="5581650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47925"/>
            <a:ext cx="11620500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109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6785"/>
            <a:ext cx="112014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33500"/>
            <a:ext cx="110680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9289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486025"/>
            <a:ext cx="104203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78323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1344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188451" cy="57011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73325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252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707"/>
          <a:stretch/>
        </p:blipFill>
        <p:spPr>
          <a:xfrm>
            <a:off x="1487488" y="303850"/>
            <a:ext cx="7632848" cy="6365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153128" cy="58919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98884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633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060848"/>
            <a:ext cx="56769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818193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04975"/>
            <a:ext cx="108299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442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38262"/>
            <a:ext cx="115728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18836"/>
            <a:ext cx="9001000" cy="594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775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52550"/>
            <a:ext cx="106870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19212"/>
            <a:ext cx="110394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261" y="3645024"/>
            <a:ext cx="11039475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52562"/>
            <a:ext cx="107918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957387"/>
            <a:ext cx="107632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67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71612"/>
            <a:ext cx="110871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7787"/>
            <a:ext cx="116205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5841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23975"/>
            <a:ext cx="110490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3975"/>
            <a:ext cx="117157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24037"/>
            <a:ext cx="112109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91683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