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950" y="2624137"/>
            <a:ext cx="8420100" cy="1609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590800"/>
            <a:ext cx="1074420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91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899513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30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98401"/>
            <a:ext cx="11039475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13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81150"/>
            <a:ext cx="1161097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365104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600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25200" cy="3409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7196" y="4941168"/>
            <a:ext cx="9553575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671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3002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301208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796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046797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7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9277350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3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395537"/>
            <a:ext cx="10982325" cy="206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088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1021080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61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7926"/>
            <a:ext cx="1158240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3068960"/>
            <a:ext cx="28083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71905" y="4319026"/>
            <a:ext cx="23679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34618" y="4944059"/>
            <a:ext cx="298571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076450"/>
            <a:ext cx="1102042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79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1021080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45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233612"/>
            <a:ext cx="11572875" cy="2390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2780928"/>
            <a:ext cx="23762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6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4430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2685770"/>
            <a:ext cx="14401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35918" y="4584018"/>
            <a:ext cx="185217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22328" y="5845658"/>
            <a:ext cx="185217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61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614487"/>
            <a:ext cx="1153477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4077072"/>
            <a:ext cx="4320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82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76350"/>
            <a:ext cx="1155382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3176972"/>
            <a:ext cx="4320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551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58112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14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595437"/>
            <a:ext cx="1102042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335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266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2026-01-29T10:20:50Z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