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40768"/>
            <a:ext cx="88392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717032"/>
            <a:ext cx="8343900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92088" cy="666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2538412"/>
            <a:ext cx="959167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729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67224"/>
            <a:ext cx="792088" cy="666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14450"/>
            <a:ext cx="111728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204864"/>
            <a:ext cx="89725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538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007518"/>
            <a:ext cx="9591427" cy="46059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75626" y="1412776"/>
            <a:ext cx="792088" cy="666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51787"/>
            <a:ext cx="10607923" cy="5317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1085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949280"/>
            <a:ext cx="6677025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5916145"/>
            <a:ext cx="8352928" cy="666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84641"/>
            <a:ext cx="10297144" cy="2808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235775"/>
            <a:ext cx="864096" cy="481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524" y="3918681"/>
            <a:ext cx="3319252" cy="481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56879" y="5249770"/>
            <a:ext cx="864096" cy="481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243012"/>
            <a:ext cx="104108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43087"/>
            <a:ext cx="116205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420888"/>
            <a:ext cx="864096" cy="481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7488" y="3092220"/>
            <a:ext cx="1362127" cy="481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636912"/>
            <a:ext cx="1656184" cy="481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5696" y="3979575"/>
            <a:ext cx="2640143" cy="481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7277" y="4629635"/>
            <a:ext cx="2123300" cy="481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0495"/>
            <a:ext cx="10945216" cy="55128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816306"/>
            <a:ext cx="576064" cy="481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95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90479"/>
            <a:ext cx="792088" cy="580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1251"/>
            <a:ext cx="116586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50489"/>
            <a:ext cx="792088" cy="666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792088" cy="666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57400"/>
            <a:ext cx="111537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2026-01-29T10:10:31Z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