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2062"/>
            <a:ext cx="1122045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58674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41160" cy="53872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7301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24037"/>
            <a:ext cx="114490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99151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09712"/>
            <a:ext cx="112680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31970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533650"/>
            <a:ext cx="112871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5815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061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633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538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90700"/>
            <a:ext cx="113728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47887"/>
            <a:ext cx="114204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00262"/>
            <a:ext cx="107632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100262"/>
            <a:ext cx="2664296" cy="476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9375" y="2100262"/>
            <a:ext cx="2664296" cy="476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0083" y="2817892"/>
            <a:ext cx="10303587" cy="476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0083" y="3489224"/>
            <a:ext cx="10303587" cy="476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0083" y="4148980"/>
            <a:ext cx="3919813" cy="476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85937"/>
            <a:ext cx="107442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068960"/>
            <a:ext cx="2592288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9770" y="3068960"/>
            <a:ext cx="2592288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3076" y="3763441"/>
            <a:ext cx="10265531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3077" y="4446347"/>
            <a:ext cx="7241196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537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1" y="3429000"/>
            <a:ext cx="6145213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0645" y="4088758"/>
            <a:ext cx="10329971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0645" y="4760090"/>
            <a:ext cx="10329971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0645" y="5431422"/>
            <a:ext cx="3201179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443162"/>
            <a:ext cx="1137285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781" y="836712"/>
            <a:ext cx="10810875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346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458" y="4388321"/>
            <a:ext cx="107156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965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28750"/>
            <a:ext cx="108013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636912"/>
            <a:ext cx="4248472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0959" y="4002725"/>
            <a:ext cx="4685715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725144"/>
            <a:ext cx="1061639" cy="585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656"/>
          <a:stretch/>
        </p:blipFill>
        <p:spPr>
          <a:xfrm>
            <a:off x="689917" y="1844824"/>
            <a:ext cx="10734675" cy="384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481262"/>
            <a:ext cx="1062990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633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366837"/>
            <a:ext cx="101155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021288"/>
            <a:ext cx="104870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2062"/>
            <a:ext cx="107442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564904"/>
            <a:ext cx="10513168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394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62062"/>
            <a:ext cx="106870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10297144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306" y="907876"/>
            <a:ext cx="1080135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0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24000"/>
            <a:ext cx="106965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82549"/>
            <a:ext cx="10369152" cy="3022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0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966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5900"/>
            <a:ext cx="113061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56740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633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24037"/>
            <a:ext cx="114204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1703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442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252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2026-01-29T11:09:01Z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