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86100"/>
            <a:ext cx="72009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204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25329"/>
            <a:ext cx="720080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42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8760"/>
            <a:ext cx="720080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564904"/>
            <a:ext cx="79533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43669"/>
            <a:ext cx="720080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67722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109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12776"/>
            <a:ext cx="720080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8968"/>
            <a:ext cx="10873208" cy="55744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720080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718250"/>
            <a:ext cx="720080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93096"/>
            <a:ext cx="35623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66850"/>
            <a:ext cx="110204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76362"/>
            <a:ext cx="116014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20080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52562"/>
            <a:ext cx="109156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57325"/>
            <a:ext cx="107727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20080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87915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95425"/>
            <a:ext cx="108680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90662"/>
            <a:ext cx="106870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0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8488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918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489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679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979797"/>
            <a:ext cx="432048" cy="666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543"/>
            <a:ext cx="115919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132856"/>
            <a:ext cx="432048" cy="666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08920"/>
            <a:ext cx="75438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6837"/>
            <a:ext cx="116967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20080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50172"/>
            <a:ext cx="9893176" cy="531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17224" cy="545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