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3109912"/>
            <a:ext cx="69532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297144" cy="5403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132856"/>
            <a:ext cx="792088" cy="826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6490"/>
            <a:ext cx="11161240" cy="556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490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12776"/>
            <a:ext cx="792088" cy="826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132856"/>
            <a:ext cx="88487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95425"/>
            <a:ext cx="118014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4487"/>
            <a:ext cx="63246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013176"/>
            <a:ext cx="109537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2118"/>
            <a:ext cx="103251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1842"/>
            <a:ext cx="10801200" cy="557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109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71980"/>
            <a:ext cx="10585176" cy="2865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143125"/>
            <a:ext cx="10287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90712"/>
            <a:ext cx="115824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754315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8329" y="4414072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0542"/>
            <a:ext cx="10801200" cy="55028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92896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1124" y="3071630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6531" y="3719812"/>
            <a:ext cx="9519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4353529"/>
            <a:ext cx="9519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4172" y="4969878"/>
            <a:ext cx="9519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83134" y="6231518"/>
            <a:ext cx="16126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5169"/>
            <a:ext cx="115538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14096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48478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09750"/>
            <a:ext cx="115919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0975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204864"/>
            <a:ext cx="4104109" cy="430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378682"/>
            <a:ext cx="792088" cy="826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543175"/>
            <a:ext cx="96869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4023"/>
            <a:ext cx="11089232" cy="532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