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95400"/>
            <a:ext cx="1126807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9287"/>
            <a:ext cx="113823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99151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38325"/>
            <a:ext cx="114204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0080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84482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00312"/>
            <a:ext cx="110871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19287"/>
            <a:ext cx="113252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99151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28737"/>
            <a:ext cx="113347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00162"/>
            <a:ext cx="113633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84482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4188"/>
            <a:ext cx="10657184" cy="56151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86177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19675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228850"/>
            <a:ext cx="108585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47887"/>
            <a:ext cx="114204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643062"/>
            <a:ext cx="100965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328862"/>
            <a:ext cx="106680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8999"/>
            <a:ext cx="10225136" cy="1512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62075"/>
            <a:ext cx="113442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50218"/>
            <a:ext cx="105060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71625"/>
            <a:ext cx="106775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10441160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214562"/>
            <a:ext cx="107442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89002"/>
            <a:ext cx="10297144" cy="2728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86025"/>
            <a:ext cx="113728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8108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09687"/>
            <a:ext cx="114204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57375"/>
            <a:ext cx="107156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61048"/>
            <a:ext cx="1029714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965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64904"/>
            <a:ext cx="10513168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4934"/>
            <a:ext cx="10648950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279" y="5064968"/>
            <a:ext cx="1007745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4278" y="1484784"/>
            <a:ext cx="10104127" cy="5256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2214"/>
            <a:ext cx="114966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19212"/>
            <a:ext cx="106680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10297144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7918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71650"/>
            <a:ext cx="108013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314450"/>
            <a:ext cx="100679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5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633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9695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42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081373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81112"/>
            <a:ext cx="113538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576887"/>
            <a:ext cx="782955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378904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71625"/>
            <a:ext cx="113728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157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1277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238375"/>
            <a:ext cx="98202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2026-01-29T11:03:33Z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