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52537"/>
            <a:ext cx="1129665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728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9206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633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00435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8300"/>
            <a:ext cx="11161240" cy="55150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19675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823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29581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85912"/>
            <a:ext cx="113157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50297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71625"/>
            <a:ext cx="107537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35"/>
            <a:ext cx="113823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511" y="3038475"/>
            <a:ext cx="10763250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038475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347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30249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728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47887"/>
            <a:ext cx="114204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870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831" y="982084"/>
            <a:ext cx="10575801" cy="575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633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965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772816"/>
            <a:ext cx="9145016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996952"/>
            <a:ext cx="9361040" cy="523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177570"/>
            <a:ext cx="10297144" cy="2563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3221"/>
            <a:ext cx="10945216" cy="550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442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7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221088"/>
            <a:ext cx="10369152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62162"/>
            <a:ext cx="107537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6"/>
            <a:ext cx="10129390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442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973735"/>
            <a:ext cx="106394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04925"/>
            <a:ext cx="106870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423987"/>
            <a:ext cx="101346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33587"/>
            <a:ext cx="108585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481137"/>
            <a:ext cx="101250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785937"/>
            <a:ext cx="108394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509712"/>
            <a:ext cx="102203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76873"/>
            <a:ext cx="66967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2643" y="2832458"/>
            <a:ext cx="66967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0824" y="3920479"/>
            <a:ext cx="88856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90824" y="4499212"/>
            <a:ext cx="88856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90700"/>
            <a:ext cx="113919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1703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919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40353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401" y="1241328"/>
            <a:ext cx="10290175" cy="5572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70080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71587"/>
            <a:ext cx="113538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157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68760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2026-01-29T11:01:47Z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