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81112"/>
            <a:ext cx="1129665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0977"/>
            <a:ext cx="114395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228850"/>
            <a:ext cx="109251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00200"/>
            <a:ext cx="113538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0617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819" y="1988840"/>
            <a:ext cx="1089660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56490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52537"/>
            <a:ext cx="113347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56490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919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38250"/>
            <a:ext cx="114204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1683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114585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09750"/>
            <a:ext cx="113252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1683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016427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47887"/>
            <a:ext cx="114204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442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8921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823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10854308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4420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52" y="2852936"/>
            <a:ext cx="107251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943100"/>
            <a:ext cx="101727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90712"/>
            <a:ext cx="107251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2976"/>
            <a:ext cx="1015312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819400"/>
            <a:ext cx="1069657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250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252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85912"/>
            <a:ext cx="113823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6749"/>
            <a:ext cx="106775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437112"/>
            <a:ext cx="10297144" cy="23912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433637"/>
            <a:ext cx="107061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566862"/>
            <a:ext cx="101155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109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108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04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9000"/>
            <a:ext cx="1029714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3025"/>
            <a:ext cx="106775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10729192" cy="1437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0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4300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109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55283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23975"/>
            <a:ext cx="1143952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589240"/>
            <a:ext cx="6905625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09915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1" y="3686033"/>
            <a:ext cx="5976664" cy="30553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00875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2519362"/>
            <a:ext cx="97440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7787"/>
            <a:ext cx="113157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2026-01-29T11:04:56Z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