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595562"/>
            <a:ext cx="1062037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09712"/>
            <a:ext cx="111633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50912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0203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6449"/>
            <a:ext cx="10297144" cy="50908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154" y="5949280"/>
            <a:ext cx="9941764" cy="5686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55679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66925"/>
            <a:ext cx="116586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3349"/>
            <a:ext cx="111347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90637"/>
            <a:ext cx="110871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24944"/>
            <a:ext cx="10657184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6825"/>
            <a:ext cx="110490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33056"/>
            <a:ext cx="1051316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28800"/>
            <a:ext cx="116586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717032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2472" y="4434662"/>
            <a:ext cx="2551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43125"/>
            <a:ext cx="109537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727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719262"/>
            <a:ext cx="102489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77261" y="3356992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074622"/>
            <a:ext cx="11438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8548" y="4734379"/>
            <a:ext cx="11438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81212"/>
            <a:ext cx="115919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708920"/>
            <a:ext cx="7554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368" y="3449699"/>
            <a:ext cx="1695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0210" y="3449699"/>
            <a:ext cx="276634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14500"/>
            <a:ext cx="115824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61139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095500"/>
            <a:ext cx="109632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00175"/>
            <a:ext cx="116109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543"/>
            <a:ext cx="115919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94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