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52550"/>
            <a:ext cx="112299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09712"/>
            <a:ext cx="114109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43125"/>
            <a:ext cx="114300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949280"/>
            <a:ext cx="690562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26885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286000"/>
            <a:ext cx="113157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69305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95412"/>
            <a:ext cx="113633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85887"/>
            <a:ext cx="113633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942" y="912797"/>
            <a:ext cx="10712698" cy="5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912797"/>
            <a:ext cx="576064" cy="571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4975"/>
            <a:ext cx="114204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86000"/>
            <a:ext cx="107537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8260"/>
            <a:ext cx="113728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068" y="3140968"/>
            <a:ext cx="107251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47887"/>
            <a:ext cx="114204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86000"/>
            <a:ext cx="1066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251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536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870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10327010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209800"/>
            <a:ext cx="107061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81175"/>
            <a:ext cx="107156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43112"/>
            <a:ext cx="107537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776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09725"/>
            <a:ext cx="107156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632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286000"/>
            <a:ext cx="108108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90712"/>
            <a:ext cx="113252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108204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04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374" y="5090542"/>
            <a:ext cx="101250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084090"/>
            <a:ext cx="10369152" cy="1701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918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62075"/>
            <a:ext cx="106394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64904"/>
            <a:ext cx="1044116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0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647825"/>
            <a:ext cx="106394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10297144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5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0531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7337"/>
            <a:ext cx="113728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2899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490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90662"/>
            <a:ext cx="113347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2026-01-29T11:06:21Z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